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62" r:id="rId33"/>
    <p:sldId id="289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505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226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61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728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97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772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393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8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13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02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826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247-C582-4C77-B7BB-6E80FDA1F1FD}" type="datetimeFigureOut">
              <a:rPr lang="es-CO" smtClean="0"/>
              <a:t>16/10/2018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DF52F-9D93-4807-BC00-9C04CDDB0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4201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32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5.xml"/><Relationship Id="rId2" Type="http://schemas.openxmlformats.org/officeDocument/2006/relationships/image" Target="../media/image3.pn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8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" Type="http://schemas.openxmlformats.org/officeDocument/2006/relationships/audio" Target="../media/audio1.wav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5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Botón de acción: Hacia delante o Siguiente">
            <a:hlinkClick r:id="" action="ppaction://hlinkshowjump?jump=nextslide" highlightClick="1">
              <a:snd r:embed="rId3" name="push.wav"/>
            </a:hlinkClick>
          </p:cNvPr>
          <p:cNvSpPr/>
          <p:nvPr/>
        </p:nvSpPr>
        <p:spPr>
          <a:xfrm>
            <a:off x="10401300" y="5581650"/>
            <a:ext cx="1066800" cy="68580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10401300" y="49720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Jugar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4156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819400" y="4381500"/>
            <a:ext cx="657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¿Cuál sí es una fruta?</a:t>
            </a:r>
            <a:endParaRPr lang="es-CO" sz="2400" dirty="0"/>
          </a:p>
        </p:txBody>
      </p:sp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47850" y="5314950"/>
            <a:ext cx="2495550" cy="4762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Cabello</a:t>
            </a:r>
            <a:endParaRPr lang="es-CO" dirty="0"/>
          </a:p>
        </p:txBody>
      </p:sp>
      <p:sp>
        <p:nvSpPr>
          <p:cNvPr id="5" name="4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47850" y="6229350"/>
            <a:ext cx="24955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Aro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791450" y="5314950"/>
            <a:ext cx="2609850" cy="4762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Mora</a:t>
            </a:r>
            <a:endParaRPr lang="es-CO" dirty="0"/>
          </a:p>
        </p:txBody>
      </p:sp>
      <p:sp>
        <p:nvSpPr>
          <p:cNvPr id="7" name="6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791450" y="6229350"/>
            <a:ext cx="26098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07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171700" y="43243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¿Cuál no es un número?</a:t>
            </a:r>
            <a:endParaRPr lang="es-CO" sz="2400" dirty="0"/>
          </a:p>
        </p:txBody>
      </p:sp>
      <p:sp>
        <p:nvSpPr>
          <p:cNvPr id="5" name="4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14500" y="6229350"/>
            <a:ext cx="2800350" cy="4572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14500" y="5334000"/>
            <a:ext cx="2933700" cy="4953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962900" y="5334000"/>
            <a:ext cx="2533650" cy="4953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8" name="7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962900" y="6229350"/>
            <a:ext cx="2533650" cy="4572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29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628900" y="42100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¿Cuál no es un monosílabo?</a:t>
            </a:r>
            <a:endParaRPr lang="es-CO" sz="2400" dirty="0"/>
          </a:p>
        </p:txBody>
      </p:sp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33550" y="5353050"/>
            <a:ext cx="278130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Se</a:t>
            </a:r>
            <a:endParaRPr lang="es-CO" dirty="0"/>
          </a:p>
        </p:txBody>
      </p:sp>
      <p:sp>
        <p:nvSpPr>
          <p:cNvPr id="5" name="4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33550" y="6248400"/>
            <a:ext cx="2781300" cy="3810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Más</a:t>
            </a:r>
            <a:endParaRPr lang="es-CO" dirty="0"/>
          </a:p>
        </p:txBody>
      </p:sp>
      <p:sp>
        <p:nvSpPr>
          <p:cNvPr id="6" name="5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543800" y="5353050"/>
            <a:ext cx="280035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Tu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77150" y="6248400"/>
            <a:ext cx="2667000" cy="3810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Frío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92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Correr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Colorear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Pintar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Dibujar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3900398" y="4158734"/>
            <a:ext cx="4391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¿Para qué no nos sirve la pintura?</a:t>
            </a:r>
          </a:p>
        </p:txBody>
      </p:sp>
    </p:spTree>
    <p:extLst>
      <p:ext uri="{BB962C8B-B14F-4D97-AF65-F5344CB8AC3E}">
        <p14:creationId xmlns:p14="http://schemas.microsoft.com/office/powerpoint/2010/main" val="20579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515225" y="530542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Amarillo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Azul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Rojo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Café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038242" y="4177784"/>
            <a:ext cx="611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</a:t>
            </a:r>
            <a:r>
              <a:rPr lang="es-CO" sz="2400" dirty="0" smtClean="0"/>
              <a:t>Cuál de estos no es de </a:t>
            </a:r>
            <a:r>
              <a:rPr lang="es-CO" sz="2400" dirty="0"/>
              <a:t>los 3 colores primarios?</a:t>
            </a:r>
          </a:p>
        </p:txBody>
      </p:sp>
    </p:spTree>
    <p:extLst>
      <p:ext uri="{BB962C8B-B14F-4D97-AF65-F5344CB8AC3E}">
        <p14:creationId xmlns:p14="http://schemas.microsoft.com/office/powerpoint/2010/main" val="42586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36714" y="6134100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Azul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36714" y="5343525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Verde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Morado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Rosado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4421182" y="4215884"/>
            <a:ext cx="334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¿De qué color es el cielo?</a:t>
            </a:r>
          </a:p>
        </p:txBody>
      </p:sp>
    </p:spTree>
    <p:extLst>
      <p:ext uri="{BB962C8B-B14F-4D97-AF65-F5344CB8AC3E}">
        <p14:creationId xmlns:p14="http://schemas.microsoft.com/office/powerpoint/2010/main" val="23749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Caperucita roja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Polo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Sillitas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Dibujos 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335715" y="4196834"/>
            <a:ext cx="5447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¿Cuál de estos es un </a:t>
            </a:r>
            <a:r>
              <a:rPr lang="es-CO" sz="2400" dirty="0" smtClean="0"/>
              <a:t>cuento muy popular?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5411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191250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Gallina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Mono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Vaca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400675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Cerdo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845128" y="4177784"/>
            <a:ext cx="450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¿Quién es la mamá de los pollitos?</a:t>
            </a:r>
          </a:p>
        </p:txBody>
      </p:sp>
    </p:spTree>
    <p:extLst>
      <p:ext uri="{BB962C8B-B14F-4D97-AF65-F5344CB8AC3E}">
        <p14:creationId xmlns:p14="http://schemas.microsoft.com/office/powerpoint/2010/main" val="28403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Monosílabo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/>
              <a:t>Guión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Solitaria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Acompañante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4070700" y="4177784"/>
            <a:ext cx="4050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“</a:t>
            </a:r>
            <a:r>
              <a:rPr lang="es-CO" sz="2400" dirty="0" smtClean="0"/>
              <a:t>Tu” </a:t>
            </a:r>
            <a:r>
              <a:rPr lang="es-CO" sz="2400" dirty="0"/>
              <a:t>¿Qué clase de palabra es?</a:t>
            </a:r>
          </a:p>
        </p:txBody>
      </p:sp>
    </p:spTree>
    <p:extLst>
      <p:ext uri="{BB962C8B-B14F-4D97-AF65-F5344CB8AC3E}">
        <p14:creationId xmlns:p14="http://schemas.microsoft.com/office/powerpoint/2010/main" val="23017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Negro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Morado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Rosa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Gris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636223" y="4158734"/>
            <a:ext cx="491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¿Cuál de estos colores es más oscuro?</a:t>
            </a:r>
          </a:p>
        </p:txBody>
      </p:sp>
    </p:spTree>
    <p:extLst>
      <p:ext uri="{BB962C8B-B14F-4D97-AF65-F5344CB8AC3E}">
        <p14:creationId xmlns:p14="http://schemas.microsoft.com/office/powerpoint/2010/main" val="19968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otón de acción: Personalizar 5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403797" y="5331855"/>
            <a:ext cx="3580327" cy="489397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22739" y="4166319"/>
            <a:ext cx="925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En orden del primero al último, ¿cuál número va primero?</a:t>
            </a:r>
            <a:endParaRPr lang="es-CO" sz="2400" dirty="0"/>
          </a:p>
        </p:txBody>
      </p:sp>
      <p:sp>
        <p:nvSpPr>
          <p:cNvPr id="9" name="Botón de acción: Personalizar 8">
            <a:hlinkClick r:id="rId5" action="ppaction://hlinksldjump" highlightClick="1">
              <a:snd r:embed="rId6" name="explode.wav"/>
            </a:hlinkClick>
          </p:cNvPr>
          <p:cNvSpPr/>
          <p:nvPr/>
        </p:nvSpPr>
        <p:spPr>
          <a:xfrm>
            <a:off x="7109138" y="5331855"/>
            <a:ext cx="3580325" cy="489397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6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10" name="Botón de acción: Personalizar 9">
            <a:hlinkClick r:id="rId5" action="ppaction://hlinksldjump" highlightClick="1">
              <a:snd r:embed="rId6" name="explode.wav"/>
            </a:hlinkClick>
          </p:cNvPr>
          <p:cNvSpPr/>
          <p:nvPr/>
        </p:nvSpPr>
        <p:spPr>
          <a:xfrm>
            <a:off x="1403796" y="6194739"/>
            <a:ext cx="3580327" cy="476518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5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11" name="Botón de acción: Personalizar 10">
            <a:hlinkClick r:id="rId5" action="ppaction://hlinksldjump" highlightClick="1">
              <a:snd r:embed="rId6" name="explode.wav"/>
            </a:hlinkClick>
          </p:cNvPr>
          <p:cNvSpPr/>
          <p:nvPr/>
        </p:nvSpPr>
        <p:spPr>
          <a:xfrm>
            <a:off x="7109138" y="6194739"/>
            <a:ext cx="3580325" cy="476518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4</a:t>
            </a:r>
            <a:endParaRPr lang="es-C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515225" y="6134100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Celeste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Marrón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933575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Café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400675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Negro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4014051" y="4368284"/>
            <a:ext cx="4111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¿Cuál de estos colores es claro?</a:t>
            </a:r>
          </a:p>
        </p:txBody>
      </p:sp>
    </p:spTree>
    <p:extLst>
      <p:ext uri="{BB962C8B-B14F-4D97-AF65-F5344CB8AC3E}">
        <p14:creationId xmlns:p14="http://schemas.microsoft.com/office/powerpoint/2010/main" val="36778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3039" y="6191250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Color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3039" y="5343525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Animal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Ambas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Ninguna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803289" y="4253984"/>
            <a:ext cx="4585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¿El rosado es un color o un animal?</a:t>
            </a:r>
          </a:p>
        </p:txBody>
      </p:sp>
    </p:spTree>
    <p:extLst>
      <p:ext uri="{BB962C8B-B14F-4D97-AF65-F5344CB8AC3E}">
        <p14:creationId xmlns:p14="http://schemas.microsoft.com/office/powerpoint/2010/main" val="19170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134100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Nariz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Orejas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Espalda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39115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Ojos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579413" y="4292084"/>
            <a:ext cx="503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¿Por qué parte del cuerpo respiramos?</a:t>
            </a:r>
          </a:p>
        </p:txBody>
      </p:sp>
    </p:spTree>
    <p:extLst>
      <p:ext uri="{BB962C8B-B14F-4D97-AF65-F5344CB8AC3E}">
        <p14:creationId xmlns:p14="http://schemas.microsoft.com/office/powerpoint/2010/main" val="20613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3625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Mirar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Escuchar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933575" y="530542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Oler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Tocar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4107315" y="4196834"/>
            <a:ext cx="397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¿Los ojos nos sirven para qué?</a:t>
            </a:r>
          </a:p>
        </p:txBody>
      </p:sp>
    </p:spTree>
    <p:extLst>
      <p:ext uri="{BB962C8B-B14F-4D97-AF65-F5344CB8AC3E}">
        <p14:creationId xmlns:p14="http://schemas.microsoft.com/office/powerpoint/2010/main" val="17752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1972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Tornillo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Pizza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Sopa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Papas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4602322" y="4215884"/>
            <a:ext cx="2987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Cuál no es una comida</a:t>
            </a:r>
          </a:p>
        </p:txBody>
      </p:sp>
    </p:spTree>
    <p:extLst>
      <p:ext uri="{BB962C8B-B14F-4D97-AF65-F5344CB8AC3E}">
        <p14:creationId xmlns:p14="http://schemas.microsoft.com/office/powerpoint/2010/main" val="25320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647825" y="6191250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Caminar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647825" y="5343525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Reír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Pintar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Dibujar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048000" y="409643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400" dirty="0"/>
              <a:t>¿Cómo se llama cuando vamos de un lugar a otro utilizando nuestros pies?</a:t>
            </a:r>
          </a:p>
        </p:txBody>
      </p:sp>
    </p:spTree>
    <p:extLst>
      <p:ext uri="{BB962C8B-B14F-4D97-AF65-F5344CB8AC3E}">
        <p14:creationId xmlns:p14="http://schemas.microsoft.com/office/powerpoint/2010/main" val="32228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Amarillo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Negro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Gris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Rosado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4538201" y="4234934"/>
            <a:ext cx="3115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¿De qué color es el sol?</a:t>
            </a:r>
          </a:p>
        </p:txBody>
      </p:sp>
    </p:spTree>
    <p:extLst>
      <p:ext uri="{BB962C8B-B14F-4D97-AF65-F5344CB8AC3E}">
        <p14:creationId xmlns:p14="http://schemas.microsoft.com/office/powerpoint/2010/main" val="18906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Planeta tierra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Sala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Patio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Plaza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2259729" y="4177784"/>
            <a:ext cx="7853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¿Cómo se llama el lugar donde vivimos todos los seres  vivos?</a:t>
            </a:r>
          </a:p>
        </p:txBody>
      </p:sp>
    </p:spTree>
    <p:extLst>
      <p:ext uri="{BB962C8B-B14F-4D97-AF65-F5344CB8AC3E}">
        <p14:creationId xmlns:p14="http://schemas.microsoft.com/office/powerpoint/2010/main" val="16618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191250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Anillo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Lápiz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Marcador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343525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Crayola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2831966" y="4292084"/>
            <a:ext cx="652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Cuál de los siguientes objetos no sirve para escribir</a:t>
            </a:r>
          </a:p>
        </p:txBody>
      </p:sp>
    </p:spTree>
    <p:extLst>
      <p:ext uri="{BB962C8B-B14F-4D97-AF65-F5344CB8AC3E}">
        <p14:creationId xmlns:p14="http://schemas.microsoft.com/office/powerpoint/2010/main" val="8126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Cortar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Colorear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Pintar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Dibujar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4108969" y="4240768"/>
            <a:ext cx="4215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¿Para qué utilizamos las  tijeras?</a:t>
            </a:r>
          </a:p>
        </p:txBody>
      </p:sp>
    </p:spTree>
    <p:extLst>
      <p:ext uri="{BB962C8B-B14F-4D97-AF65-F5344CB8AC3E}">
        <p14:creationId xmlns:p14="http://schemas.microsoft.com/office/powerpoint/2010/main" val="28766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619250" y="4324350"/>
            <a:ext cx="918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¿De qué color son los pollitos?</a:t>
            </a:r>
            <a:endParaRPr lang="es-CO" sz="2800" dirty="0"/>
          </a:p>
        </p:txBody>
      </p:sp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352550" y="5353050"/>
            <a:ext cx="360045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Azules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352550" y="6210300"/>
            <a:ext cx="360045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Amarillos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6" name="5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143750" y="5353050"/>
            <a:ext cx="333375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Morados</a:t>
            </a:r>
            <a:endParaRPr lang="es-CO" sz="2400" dirty="0">
              <a:solidFill>
                <a:schemeClr val="tx1"/>
              </a:solidFill>
            </a:endParaRPr>
          </a:p>
        </p:txBody>
      </p:sp>
      <p:sp>
        <p:nvSpPr>
          <p:cNvPr id="7" name="6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143750" y="6210300"/>
            <a:ext cx="333375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tx1"/>
                </a:solidFill>
              </a:rPr>
              <a:t>Verdes</a:t>
            </a:r>
            <a:endParaRPr lang="es-C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Correr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Escribir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Colorear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Dibujar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3796012" y="4297916"/>
            <a:ext cx="4814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¿Para qué cosa no nos sirve el papel?</a:t>
            </a:r>
          </a:p>
        </p:txBody>
      </p:sp>
    </p:spTree>
    <p:extLst>
      <p:ext uri="{BB962C8B-B14F-4D97-AF65-F5344CB8AC3E}">
        <p14:creationId xmlns:p14="http://schemas.microsoft.com/office/powerpoint/2010/main" val="6734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5286375"/>
            <a:ext cx="280035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Escribir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09750" y="6248400"/>
            <a:ext cx="280035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Bailar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5286375"/>
            <a:ext cx="2552700" cy="5143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Saltar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39050" y="6248400"/>
            <a:ext cx="2552700" cy="4000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Mirar</a:t>
            </a:r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4019633" y="4297916"/>
            <a:ext cx="436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/>
              <a:t>¿Para qué </a:t>
            </a:r>
            <a:r>
              <a:rPr lang="es-CO" sz="2400" dirty="0" smtClean="0"/>
              <a:t>cosa </a:t>
            </a:r>
            <a:r>
              <a:rPr lang="es-CO" sz="2400" dirty="0"/>
              <a:t>nos </a:t>
            </a:r>
            <a:r>
              <a:rPr lang="es-CO" sz="2400" dirty="0" smtClean="0"/>
              <a:t>sirve el lápiz?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5690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735"/>
            <a:ext cx="12192000" cy="5296440"/>
          </a:xfrm>
          <a:prstGeom prst="rect">
            <a:avLst/>
          </a:prstGeom>
        </p:spPr>
      </p:pic>
      <p:sp>
        <p:nvSpPr>
          <p:cNvPr id="5" name="Botón de acción: Personalizar 4">
            <a:hlinkClick r:id="rId3" action="ppaction://hlinksldjump" highlightClick="1">
              <a:snd r:embed="rId4" name="push.wav"/>
            </a:hlinkClick>
          </p:cNvPr>
          <p:cNvSpPr/>
          <p:nvPr/>
        </p:nvSpPr>
        <p:spPr>
          <a:xfrm>
            <a:off x="0" y="5241705"/>
            <a:ext cx="1030310" cy="51836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</a:t>
            </a:r>
            <a:endParaRPr lang="es-CO" dirty="0"/>
          </a:p>
        </p:txBody>
      </p:sp>
      <p:sp>
        <p:nvSpPr>
          <p:cNvPr id="6" name="Botón de acción: Personalizar 5">
            <a:hlinkClick r:id="rId5" action="ppaction://hlinksldjump" highlightClick="1">
              <a:snd r:embed="rId4" name="push.wav"/>
            </a:hlinkClick>
          </p:cNvPr>
          <p:cNvSpPr/>
          <p:nvPr/>
        </p:nvSpPr>
        <p:spPr>
          <a:xfrm>
            <a:off x="-13390" y="5774564"/>
            <a:ext cx="1030310" cy="55056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3</a:t>
            </a:r>
            <a:endParaRPr lang="es-CO" dirty="0"/>
          </a:p>
        </p:txBody>
      </p:sp>
      <p:sp>
        <p:nvSpPr>
          <p:cNvPr id="7" name="Botón de acción: Personalizar 6">
            <a:hlinkClick r:id="rId6" action="ppaction://hlinksldjump" highlightClick="1">
              <a:snd r:embed="rId4" name="push.wav"/>
            </a:hlinkClick>
          </p:cNvPr>
          <p:cNvSpPr/>
          <p:nvPr/>
        </p:nvSpPr>
        <p:spPr>
          <a:xfrm>
            <a:off x="0" y="6339625"/>
            <a:ext cx="1032460" cy="518375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Pregunta4</a:t>
            </a:r>
            <a:endParaRPr lang="es-CO" dirty="0"/>
          </a:p>
        </p:txBody>
      </p:sp>
      <p:sp>
        <p:nvSpPr>
          <p:cNvPr id="8" name="Botón de acción: Personalizar 7">
            <a:hlinkClick r:id="rId7" action="ppaction://hlinksldjump" highlightClick="1">
              <a:snd r:embed="rId4" name="push.wav"/>
            </a:hlinkClick>
          </p:cNvPr>
          <p:cNvSpPr/>
          <p:nvPr/>
        </p:nvSpPr>
        <p:spPr>
          <a:xfrm>
            <a:off x="1030864" y="5241704"/>
            <a:ext cx="1030308" cy="53285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Pregunta5</a:t>
            </a:r>
            <a:endParaRPr lang="es-CO" dirty="0"/>
          </a:p>
        </p:txBody>
      </p:sp>
      <p:sp>
        <p:nvSpPr>
          <p:cNvPr id="9" name="Botón de acción: Personalizar 8">
            <a:hlinkClick r:id="rId8" action="ppaction://hlinksldjump" highlightClick="1">
              <a:snd r:embed="rId4" name="push.wav"/>
            </a:hlinkClick>
          </p:cNvPr>
          <p:cNvSpPr/>
          <p:nvPr/>
        </p:nvSpPr>
        <p:spPr>
          <a:xfrm>
            <a:off x="1028694" y="5774563"/>
            <a:ext cx="1030307" cy="55056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6</a:t>
            </a:r>
            <a:endParaRPr lang="es-CO" dirty="0"/>
          </a:p>
        </p:txBody>
      </p:sp>
      <p:sp>
        <p:nvSpPr>
          <p:cNvPr id="10" name="Botón de acción: Personalizar 9">
            <a:hlinkClick r:id="rId9" action="ppaction://hlinksldjump" highlightClick="1">
              <a:snd r:embed="rId4" name="push.wav"/>
            </a:hlinkClick>
          </p:cNvPr>
          <p:cNvSpPr/>
          <p:nvPr/>
        </p:nvSpPr>
        <p:spPr>
          <a:xfrm>
            <a:off x="1017430" y="6339625"/>
            <a:ext cx="1052841" cy="518375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7</a:t>
            </a:r>
            <a:endParaRPr lang="es-CO" dirty="0"/>
          </a:p>
        </p:txBody>
      </p:sp>
      <p:sp>
        <p:nvSpPr>
          <p:cNvPr id="11" name="Botón de acción: Personalizar 10">
            <a:hlinkClick r:id="rId10" action="ppaction://hlinksldjump" highlightClick="1">
              <a:snd r:embed="rId4" name="push.wav"/>
            </a:hlinkClick>
          </p:cNvPr>
          <p:cNvSpPr/>
          <p:nvPr/>
        </p:nvSpPr>
        <p:spPr>
          <a:xfrm>
            <a:off x="2074033" y="5241704"/>
            <a:ext cx="1030312" cy="53285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Pregunta8</a:t>
            </a:r>
            <a:endParaRPr lang="es-CO" dirty="0"/>
          </a:p>
        </p:txBody>
      </p:sp>
      <p:sp>
        <p:nvSpPr>
          <p:cNvPr id="12" name="Botón de acción: Personalizar 11">
            <a:hlinkClick r:id="rId11" action="ppaction://hlinksldjump" highlightClick="1">
              <a:snd r:embed="rId4" name="push.wav"/>
            </a:hlinkClick>
          </p:cNvPr>
          <p:cNvSpPr/>
          <p:nvPr/>
        </p:nvSpPr>
        <p:spPr>
          <a:xfrm>
            <a:off x="2058450" y="5760072"/>
            <a:ext cx="1048584" cy="579553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9</a:t>
            </a:r>
            <a:endParaRPr lang="es-CO" dirty="0"/>
          </a:p>
        </p:txBody>
      </p:sp>
      <p:sp>
        <p:nvSpPr>
          <p:cNvPr id="13" name="Botón de acción: Personalizar 12">
            <a:hlinkClick r:id="rId12" action="ppaction://hlinksldjump" highlightClick="1">
              <a:snd r:embed="rId4" name="push.wav"/>
            </a:hlinkClick>
          </p:cNvPr>
          <p:cNvSpPr/>
          <p:nvPr/>
        </p:nvSpPr>
        <p:spPr>
          <a:xfrm>
            <a:off x="2074034" y="6339625"/>
            <a:ext cx="1030310" cy="51836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Pregunta10</a:t>
            </a:r>
            <a:endParaRPr lang="es-CO" dirty="0"/>
          </a:p>
        </p:txBody>
      </p:sp>
      <p:sp>
        <p:nvSpPr>
          <p:cNvPr id="14" name="Botón de acción: Personalizar 13">
            <a:hlinkClick r:id="rId13" action="ppaction://hlinksldjump" highlightClick="1">
              <a:snd r:embed="rId4" name="push.wav"/>
            </a:hlinkClick>
          </p:cNvPr>
          <p:cNvSpPr/>
          <p:nvPr/>
        </p:nvSpPr>
        <p:spPr>
          <a:xfrm>
            <a:off x="3116119" y="5231232"/>
            <a:ext cx="1030310" cy="54333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Pregunta11</a:t>
            </a:r>
            <a:endParaRPr lang="es-CO" dirty="0"/>
          </a:p>
        </p:txBody>
      </p:sp>
      <p:sp>
        <p:nvSpPr>
          <p:cNvPr id="15" name="Botón de acción: Personalizar 14">
            <a:hlinkClick r:id="rId14" action="ppaction://hlinksldjump" highlightClick="1">
              <a:snd r:embed="rId4" name="push.wav"/>
            </a:hlinkClick>
          </p:cNvPr>
          <p:cNvSpPr/>
          <p:nvPr/>
        </p:nvSpPr>
        <p:spPr>
          <a:xfrm>
            <a:off x="3115574" y="5774564"/>
            <a:ext cx="1032459" cy="565062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Pregunta12</a:t>
            </a:r>
            <a:endParaRPr lang="es-CO" dirty="0"/>
          </a:p>
        </p:txBody>
      </p:sp>
      <p:sp>
        <p:nvSpPr>
          <p:cNvPr id="16" name="Botón de acción: Personalizar 15">
            <a:hlinkClick r:id="rId15" action="ppaction://hlinksldjump" highlightClick="1">
              <a:snd r:embed="rId4" name="push.wav"/>
            </a:hlinkClick>
          </p:cNvPr>
          <p:cNvSpPr/>
          <p:nvPr/>
        </p:nvSpPr>
        <p:spPr>
          <a:xfrm>
            <a:off x="3119896" y="6339625"/>
            <a:ext cx="1042071" cy="51836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Pregunta13</a:t>
            </a:r>
            <a:endParaRPr lang="es-CO" dirty="0"/>
          </a:p>
        </p:txBody>
      </p:sp>
      <p:sp>
        <p:nvSpPr>
          <p:cNvPr id="17" name="Botón de acción: Personalizar 16">
            <a:hlinkClick r:id="rId16" action="ppaction://hlinksldjump" highlightClick="1">
              <a:snd r:embed="rId4" name="push.wav"/>
            </a:hlinkClick>
          </p:cNvPr>
          <p:cNvSpPr/>
          <p:nvPr/>
        </p:nvSpPr>
        <p:spPr>
          <a:xfrm>
            <a:off x="4160895" y="5231232"/>
            <a:ext cx="1028726" cy="56426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14</a:t>
            </a:r>
            <a:endParaRPr lang="es-CO" dirty="0"/>
          </a:p>
        </p:txBody>
      </p:sp>
      <p:sp>
        <p:nvSpPr>
          <p:cNvPr id="18" name="Botón de acción: Personalizar 17">
            <a:hlinkClick r:id="rId17" action="ppaction://hlinksldjump" highlightClick="1">
              <a:snd r:embed="rId4" name="push.wav"/>
            </a:hlinkClick>
          </p:cNvPr>
          <p:cNvSpPr/>
          <p:nvPr/>
        </p:nvSpPr>
        <p:spPr>
          <a:xfrm>
            <a:off x="4165744" y="5806767"/>
            <a:ext cx="1023877" cy="53285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15</a:t>
            </a:r>
            <a:endParaRPr lang="es-CO" dirty="0"/>
          </a:p>
        </p:txBody>
      </p:sp>
      <p:sp>
        <p:nvSpPr>
          <p:cNvPr id="19" name="Botón de acción: Personalizar 18">
            <a:hlinkClick r:id="rId18" action="ppaction://hlinksldjump" highlightClick="1">
              <a:snd r:embed="rId4" name="push.wav"/>
            </a:hlinkClick>
          </p:cNvPr>
          <p:cNvSpPr/>
          <p:nvPr/>
        </p:nvSpPr>
        <p:spPr>
          <a:xfrm>
            <a:off x="4177519" y="6347677"/>
            <a:ext cx="1027652" cy="510316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16</a:t>
            </a:r>
            <a:endParaRPr lang="es-CO" dirty="0"/>
          </a:p>
        </p:txBody>
      </p:sp>
      <p:sp>
        <p:nvSpPr>
          <p:cNvPr id="20" name="Botón de acción: Personalizar 19">
            <a:hlinkClick r:id="rId19" action="ppaction://hlinksldjump" highlightClick="1">
              <a:snd r:embed="rId4" name="push.wav"/>
            </a:hlinkClick>
          </p:cNvPr>
          <p:cNvSpPr/>
          <p:nvPr/>
        </p:nvSpPr>
        <p:spPr>
          <a:xfrm>
            <a:off x="5202483" y="5231232"/>
            <a:ext cx="1027093" cy="575535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Pregunta17</a:t>
            </a:r>
            <a:endParaRPr lang="es-CO" dirty="0"/>
          </a:p>
        </p:txBody>
      </p:sp>
      <p:sp>
        <p:nvSpPr>
          <p:cNvPr id="21" name="Botón de acción: Personalizar 20">
            <a:hlinkClick r:id="rId20" action="ppaction://hlinksldjump" highlightClick="1">
              <a:snd r:embed="rId4" name="push.wav"/>
            </a:hlinkClick>
          </p:cNvPr>
          <p:cNvSpPr/>
          <p:nvPr/>
        </p:nvSpPr>
        <p:spPr>
          <a:xfrm>
            <a:off x="5208657" y="5806768"/>
            <a:ext cx="1024962" cy="552184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Pregunta18</a:t>
            </a:r>
            <a:endParaRPr lang="es-CO" dirty="0"/>
          </a:p>
        </p:txBody>
      </p:sp>
      <p:sp>
        <p:nvSpPr>
          <p:cNvPr id="22" name="Botón de acción: Personalizar 21">
            <a:hlinkClick r:id="rId21" action="ppaction://hlinksldjump" highlightClick="1">
              <a:snd r:embed="rId4" name="push.wav"/>
            </a:hlinkClick>
          </p:cNvPr>
          <p:cNvSpPr/>
          <p:nvPr/>
        </p:nvSpPr>
        <p:spPr>
          <a:xfrm>
            <a:off x="5203551" y="6367005"/>
            <a:ext cx="1024956" cy="49098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Pregunta19</a:t>
            </a:r>
            <a:endParaRPr lang="es-CO" dirty="0"/>
          </a:p>
        </p:txBody>
      </p:sp>
      <p:sp>
        <p:nvSpPr>
          <p:cNvPr id="23" name="Botón de acción: Personalizar 22">
            <a:hlinkClick r:id="rId22" action="ppaction://hlinksldjump" highlightClick="1">
              <a:snd r:embed="rId4" name="push.wav"/>
            </a:hlinkClick>
          </p:cNvPr>
          <p:cNvSpPr/>
          <p:nvPr/>
        </p:nvSpPr>
        <p:spPr>
          <a:xfrm>
            <a:off x="6233367" y="5225604"/>
            <a:ext cx="1036762" cy="56988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20</a:t>
            </a:r>
            <a:endParaRPr lang="es-CO" dirty="0"/>
          </a:p>
        </p:txBody>
      </p:sp>
      <p:sp>
        <p:nvSpPr>
          <p:cNvPr id="24" name="Botón de acción: Personalizar 23">
            <a:hlinkClick r:id="rId23" action="ppaction://hlinksldjump" highlightClick="1">
              <a:snd r:embed="rId4" name="push.wav"/>
            </a:hlinkClick>
          </p:cNvPr>
          <p:cNvSpPr/>
          <p:nvPr/>
        </p:nvSpPr>
        <p:spPr>
          <a:xfrm>
            <a:off x="6230962" y="5795493"/>
            <a:ext cx="1058169" cy="57151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21</a:t>
            </a:r>
            <a:endParaRPr lang="es-CO" dirty="0"/>
          </a:p>
        </p:txBody>
      </p:sp>
      <p:sp>
        <p:nvSpPr>
          <p:cNvPr id="25" name="Botón de acción: Personalizar 24">
            <a:hlinkClick r:id="" action="ppaction://hlinkshowjump?jump=nextslide" highlightClick="1"/>
          </p:cNvPr>
          <p:cNvSpPr/>
          <p:nvPr/>
        </p:nvSpPr>
        <p:spPr>
          <a:xfrm>
            <a:off x="6227476" y="6358952"/>
            <a:ext cx="1061655" cy="499048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22</a:t>
            </a:r>
            <a:endParaRPr lang="es-CO" dirty="0"/>
          </a:p>
        </p:txBody>
      </p:sp>
      <p:sp>
        <p:nvSpPr>
          <p:cNvPr id="26" name="Botón de acción: Personalizar 25">
            <a:hlinkClick r:id="rId24" action="ppaction://hlinksldjump" highlightClick="1">
              <a:snd r:embed="rId4" name="push.wav"/>
            </a:hlinkClick>
          </p:cNvPr>
          <p:cNvSpPr/>
          <p:nvPr/>
        </p:nvSpPr>
        <p:spPr>
          <a:xfrm>
            <a:off x="7290517" y="5225604"/>
            <a:ext cx="1041067" cy="57956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Pregunta23</a:t>
            </a:r>
            <a:endParaRPr lang="es-CO" dirty="0"/>
          </a:p>
        </p:txBody>
      </p:sp>
      <p:sp>
        <p:nvSpPr>
          <p:cNvPr id="28" name="Botón de acción: Personalizar 27">
            <a:hlinkClick r:id="rId25" action="ppaction://hlinksldjump" highlightClick="1">
              <a:snd r:embed="rId4" name="push.wav"/>
            </a:hlinkClick>
          </p:cNvPr>
          <p:cNvSpPr/>
          <p:nvPr/>
        </p:nvSpPr>
        <p:spPr>
          <a:xfrm>
            <a:off x="7289131" y="5795493"/>
            <a:ext cx="1042453" cy="54413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Pregunta24</a:t>
            </a:r>
            <a:endParaRPr lang="es-CO" dirty="0"/>
          </a:p>
        </p:txBody>
      </p:sp>
      <p:sp>
        <p:nvSpPr>
          <p:cNvPr id="29" name="Botón de acción: Personalizar 28">
            <a:hlinkClick r:id="rId26" action="ppaction://hlinksldjump" highlightClick="1">
              <a:snd r:embed="rId4" name="push.wav"/>
            </a:hlinkClick>
          </p:cNvPr>
          <p:cNvSpPr/>
          <p:nvPr/>
        </p:nvSpPr>
        <p:spPr>
          <a:xfrm>
            <a:off x="7289131" y="6339624"/>
            <a:ext cx="1042453" cy="518376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25</a:t>
            </a:r>
            <a:endParaRPr lang="es-CO" dirty="0"/>
          </a:p>
        </p:txBody>
      </p:sp>
      <p:sp>
        <p:nvSpPr>
          <p:cNvPr id="30" name="Botón de acción: Personalizar 29">
            <a:hlinkClick r:id="rId27" action="ppaction://hlinksldjump" highlightClick="1">
              <a:snd r:embed="rId4" name="push.wav"/>
            </a:hlinkClick>
          </p:cNvPr>
          <p:cNvSpPr/>
          <p:nvPr/>
        </p:nvSpPr>
        <p:spPr>
          <a:xfrm>
            <a:off x="8331584" y="5225604"/>
            <a:ext cx="1108630" cy="57956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26</a:t>
            </a:r>
            <a:endParaRPr lang="es-CO" dirty="0"/>
          </a:p>
        </p:txBody>
      </p:sp>
      <p:sp>
        <p:nvSpPr>
          <p:cNvPr id="31" name="Botón de acción: Personalizar 30">
            <a:hlinkClick r:id="rId28" action="ppaction://hlinksldjump" highlightClick="1">
              <a:snd r:embed="rId4" name="push.wav"/>
            </a:hlinkClick>
          </p:cNvPr>
          <p:cNvSpPr/>
          <p:nvPr/>
        </p:nvSpPr>
        <p:spPr>
          <a:xfrm>
            <a:off x="8331585" y="5805164"/>
            <a:ext cx="1108630" cy="53446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Pregunta27</a:t>
            </a:r>
            <a:endParaRPr lang="es-CO" dirty="0"/>
          </a:p>
        </p:txBody>
      </p:sp>
      <p:sp>
        <p:nvSpPr>
          <p:cNvPr id="32" name="Botón de acción: Personalizar 31">
            <a:hlinkClick r:id="rId29" action="ppaction://hlinksldjump" highlightClick="1">
              <a:snd r:embed="rId4" name="push.wav"/>
            </a:hlinkClick>
          </p:cNvPr>
          <p:cNvSpPr/>
          <p:nvPr/>
        </p:nvSpPr>
        <p:spPr>
          <a:xfrm>
            <a:off x="8344643" y="6325132"/>
            <a:ext cx="1095571" cy="532868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28</a:t>
            </a:r>
            <a:endParaRPr lang="es-CO" dirty="0"/>
          </a:p>
        </p:txBody>
      </p:sp>
      <p:sp>
        <p:nvSpPr>
          <p:cNvPr id="33" name="Botón de acción: Personalizar 32">
            <a:hlinkClick r:id="rId30" action="ppaction://hlinksldjump" highlightClick="1">
              <a:snd r:embed="rId4" name="push.wav"/>
            </a:hlinkClick>
          </p:cNvPr>
          <p:cNvSpPr/>
          <p:nvPr/>
        </p:nvSpPr>
        <p:spPr>
          <a:xfrm>
            <a:off x="9440214" y="5241704"/>
            <a:ext cx="1159099" cy="55378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29</a:t>
            </a:r>
            <a:endParaRPr lang="es-CO" dirty="0"/>
          </a:p>
        </p:txBody>
      </p:sp>
      <p:sp>
        <p:nvSpPr>
          <p:cNvPr id="34" name="Botón de acción: Personalizar 33">
            <a:hlinkClick r:id="rId31" action="ppaction://hlinksldjump" highlightClick="1">
              <a:snd r:embed="rId4" name="push.wav"/>
            </a:hlinkClick>
          </p:cNvPr>
          <p:cNvSpPr/>
          <p:nvPr/>
        </p:nvSpPr>
        <p:spPr>
          <a:xfrm>
            <a:off x="9440214" y="5805164"/>
            <a:ext cx="1159099" cy="519968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30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17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tón de acción: Personalizar 4">
            <a:hlinkClick r:id="rId2" action="ppaction://hlinksldjump" highlightClick="1">
              <a:snd r:embed="rId3" name="push.wav"/>
            </a:hlinkClick>
          </p:cNvPr>
          <p:cNvSpPr/>
          <p:nvPr/>
        </p:nvSpPr>
        <p:spPr>
          <a:xfrm>
            <a:off x="0" y="5241705"/>
            <a:ext cx="1030310" cy="51836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</a:t>
            </a:r>
            <a:endParaRPr lang="es-CO" dirty="0"/>
          </a:p>
        </p:txBody>
      </p:sp>
      <p:sp>
        <p:nvSpPr>
          <p:cNvPr id="6" name="Botón de acción: Personalizar 5">
            <a:hlinkClick r:id="rId4" action="ppaction://hlinksldjump" highlightClick="1">
              <a:snd r:embed="rId3" name="push.wav"/>
            </a:hlinkClick>
          </p:cNvPr>
          <p:cNvSpPr/>
          <p:nvPr/>
        </p:nvSpPr>
        <p:spPr>
          <a:xfrm>
            <a:off x="-13390" y="5774564"/>
            <a:ext cx="1030310" cy="55056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3</a:t>
            </a:r>
            <a:endParaRPr lang="es-CO" dirty="0"/>
          </a:p>
        </p:txBody>
      </p:sp>
      <p:sp>
        <p:nvSpPr>
          <p:cNvPr id="7" name="Botón de acción: Personalizar 6">
            <a:hlinkClick r:id="rId5" action="ppaction://hlinksldjump" highlightClick="1">
              <a:snd r:embed="rId3" name="push.wav"/>
            </a:hlinkClick>
          </p:cNvPr>
          <p:cNvSpPr/>
          <p:nvPr/>
        </p:nvSpPr>
        <p:spPr>
          <a:xfrm>
            <a:off x="0" y="6339625"/>
            <a:ext cx="1032460" cy="518375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Pregunta4</a:t>
            </a:r>
            <a:endParaRPr lang="es-CO" dirty="0"/>
          </a:p>
        </p:txBody>
      </p:sp>
      <p:sp>
        <p:nvSpPr>
          <p:cNvPr id="8" name="Botón de acción: Personalizar 7">
            <a:hlinkClick r:id="rId6" action="ppaction://hlinksldjump" highlightClick="1">
              <a:snd r:embed="rId3" name="push.wav"/>
            </a:hlinkClick>
          </p:cNvPr>
          <p:cNvSpPr/>
          <p:nvPr/>
        </p:nvSpPr>
        <p:spPr>
          <a:xfrm>
            <a:off x="1030864" y="5241704"/>
            <a:ext cx="1030308" cy="53285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Pregunta5</a:t>
            </a:r>
            <a:endParaRPr lang="es-CO" dirty="0"/>
          </a:p>
        </p:txBody>
      </p:sp>
      <p:sp>
        <p:nvSpPr>
          <p:cNvPr id="9" name="Botón de acción: Personalizar 8">
            <a:hlinkClick r:id="rId7" action="ppaction://hlinksldjump" highlightClick="1">
              <a:snd r:embed="rId3" name="push.wav"/>
            </a:hlinkClick>
          </p:cNvPr>
          <p:cNvSpPr/>
          <p:nvPr/>
        </p:nvSpPr>
        <p:spPr>
          <a:xfrm>
            <a:off x="1028694" y="5774563"/>
            <a:ext cx="1030307" cy="55056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6</a:t>
            </a:r>
            <a:endParaRPr lang="es-CO" dirty="0"/>
          </a:p>
        </p:txBody>
      </p:sp>
      <p:sp>
        <p:nvSpPr>
          <p:cNvPr id="10" name="Botón de acción: Personalizar 9">
            <a:hlinkClick r:id="rId8" action="ppaction://hlinksldjump" highlightClick="1">
              <a:snd r:embed="rId3" name="push.wav"/>
            </a:hlinkClick>
          </p:cNvPr>
          <p:cNvSpPr/>
          <p:nvPr/>
        </p:nvSpPr>
        <p:spPr>
          <a:xfrm>
            <a:off x="1017430" y="6339625"/>
            <a:ext cx="1052841" cy="518375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7</a:t>
            </a:r>
            <a:endParaRPr lang="es-CO" dirty="0"/>
          </a:p>
        </p:txBody>
      </p:sp>
      <p:sp>
        <p:nvSpPr>
          <p:cNvPr id="11" name="Botón de acción: Personalizar 10">
            <a:hlinkClick r:id="rId9" action="ppaction://hlinksldjump" highlightClick="1">
              <a:snd r:embed="rId3" name="push.wav"/>
            </a:hlinkClick>
          </p:cNvPr>
          <p:cNvSpPr/>
          <p:nvPr/>
        </p:nvSpPr>
        <p:spPr>
          <a:xfrm>
            <a:off x="2074033" y="5241704"/>
            <a:ext cx="1030312" cy="53285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Pregunta8</a:t>
            </a:r>
            <a:endParaRPr lang="es-CO" dirty="0"/>
          </a:p>
        </p:txBody>
      </p:sp>
      <p:sp>
        <p:nvSpPr>
          <p:cNvPr id="12" name="Botón de acción: Personalizar 11">
            <a:hlinkClick r:id="rId10" action="ppaction://hlinksldjump" highlightClick="1">
              <a:snd r:embed="rId3" name="push.wav"/>
            </a:hlinkClick>
          </p:cNvPr>
          <p:cNvSpPr/>
          <p:nvPr/>
        </p:nvSpPr>
        <p:spPr>
          <a:xfrm>
            <a:off x="2058450" y="5760072"/>
            <a:ext cx="1048584" cy="579553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9</a:t>
            </a:r>
            <a:endParaRPr lang="es-CO" dirty="0"/>
          </a:p>
        </p:txBody>
      </p:sp>
      <p:sp>
        <p:nvSpPr>
          <p:cNvPr id="13" name="Botón de acción: Personalizar 12">
            <a:hlinkClick r:id="rId11" action="ppaction://hlinksldjump" highlightClick="1">
              <a:snd r:embed="rId3" name="push.wav"/>
            </a:hlinkClick>
          </p:cNvPr>
          <p:cNvSpPr/>
          <p:nvPr/>
        </p:nvSpPr>
        <p:spPr>
          <a:xfrm>
            <a:off x="2074034" y="6339625"/>
            <a:ext cx="1030310" cy="51836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Pregunta10</a:t>
            </a:r>
            <a:endParaRPr lang="es-CO" dirty="0"/>
          </a:p>
        </p:txBody>
      </p:sp>
      <p:sp>
        <p:nvSpPr>
          <p:cNvPr id="14" name="Botón de acción: Personalizar 13">
            <a:hlinkClick r:id="rId12" action="ppaction://hlinksldjump" highlightClick="1">
              <a:snd r:embed="rId3" name="push.wav"/>
            </a:hlinkClick>
          </p:cNvPr>
          <p:cNvSpPr/>
          <p:nvPr/>
        </p:nvSpPr>
        <p:spPr>
          <a:xfrm>
            <a:off x="3116119" y="5231232"/>
            <a:ext cx="1030310" cy="54333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Pregunta11</a:t>
            </a:r>
            <a:endParaRPr lang="es-CO" dirty="0"/>
          </a:p>
        </p:txBody>
      </p:sp>
      <p:sp>
        <p:nvSpPr>
          <p:cNvPr id="15" name="Botón de acción: Personalizar 14">
            <a:hlinkClick r:id="rId13" action="ppaction://hlinksldjump" highlightClick="1">
              <a:snd r:embed="rId3" name="push.wav"/>
            </a:hlinkClick>
          </p:cNvPr>
          <p:cNvSpPr/>
          <p:nvPr/>
        </p:nvSpPr>
        <p:spPr>
          <a:xfrm>
            <a:off x="3115574" y="5774564"/>
            <a:ext cx="1032459" cy="565062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Pregunta12</a:t>
            </a:r>
            <a:endParaRPr lang="es-CO" dirty="0"/>
          </a:p>
        </p:txBody>
      </p:sp>
      <p:sp>
        <p:nvSpPr>
          <p:cNvPr id="16" name="Botón de acción: Personalizar 15">
            <a:hlinkClick r:id="rId14" action="ppaction://hlinksldjump" highlightClick="1">
              <a:snd r:embed="rId3" name="push.wav"/>
            </a:hlinkClick>
          </p:cNvPr>
          <p:cNvSpPr/>
          <p:nvPr/>
        </p:nvSpPr>
        <p:spPr>
          <a:xfrm>
            <a:off x="3119896" y="6339625"/>
            <a:ext cx="1042071" cy="51836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Pregunta13</a:t>
            </a:r>
            <a:endParaRPr lang="es-CO" dirty="0"/>
          </a:p>
        </p:txBody>
      </p:sp>
      <p:sp>
        <p:nvSpPr>
          <p:cNvPr id="17" name="Botón de acción: Personalizar 16">
            <a:hlinkClick r:id="rId15" action="ppaction://hlinksldjump" highlightClick="1">
              <a:snd r:embed="rId3" name="push.wav"/>
            </a:hlinkClick>
          </p:cNvPr>
          <p:cNvSpPr/>
          <p:nvPr/>
        </p:nvSpPr>
        <p:spPr>
          <a:xfrm>
            <a:off x="4160895" y="5231232"/>
            <a:ext cx="1028726" cy="56426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14</a:t>
            </a:r>
            <a:endParaRPr lang="es-CO" dirty="0"/>
          </a:p>
        </p:txBody>
      </p:sp>
      <p:sp>
        <p:nvSpPr>
          <p:cNvPr id="18" name="Botón de acción: Personalizar 17">
            <a:hlinkClick r:id="rId16" action="ppaction://hlinksldjump" highlightClick="1">
              <a:snd r:embed="rId3" name="push.wav"/>
            </a:hlinkClick>
          </p:cNvPr>
          <p:cNvSpPr/>
          <p:nvPr/>
        </p:nvSpPr>
        <p:spPr>
          <a:xfrm>
            <a:off x="4165744" y="5806767"/>
            <a:ext cx="1023877" cy="53285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15</a:t>
            </a:r>
            <a:endParaRPr lang="es-CO" dirty="0"/>
          </a:p>
        </p:txBody>
      </p:sp>
      <p:sp>
        <p:nvSpPr>
          <p:cNvPr id="19" name="Botón de acción: Personalizar 18">
            <a:hlinkClick r:id="rId17" action="ppaction://hlinksldjump" highlightClick="1">
              <a:snd r:embed="rId3" name="push.wav"/>
            </a:hlinkClick>
          </p:cNvPr>
          <p:cNvSpPr/>
          <p:nvPr/>
        </p:nvSpPr>
        <p:spPr>
          <a:xfrm>
            <a:off x="4177519" y="6347677"/>
            <a:ext cx="1027652" cy="510316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16</a:t>
            </a:r>
            <a:endParaRPr lang="es-CO" dirty="0"/>
          </a:p>
        </p:txBody>
      </p:sp>
      <p:sp>
        <p:nvSpPr>
          <p:cNvPr id="20" name="Botón de acción: Personalizar 19">
            <a:hlinkClick r:id="rId18" action="ppaction://hlinksldjump" highlightClick="1">
              <a:snd r:embed="rId3" name="push.wav"/>
            </a:hlinkClick>
          </p:cNvPr>
          <p:cNvSpPr/>
          <p:nvPr/>
        </p:nvSpPr>
        <p:spPr>
          <a:xfrm>
            <a:off x="5202483" y="5231232"/>
            <a:ext cx="1027093" cy="575535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Pregunta17</a:t>
            </a:r>
            <a:endParaRPr lang="es-CO" dirty="0"/>
          </a:p>
        </p:txBody>
      </p:sp>
      <p:sp>
        <p:nvSpPr>
          <p:cNvPr id="21" name="Botón de acción: Personalizar 20">
            <a:hlinkClick r:id="rId19" action="ppaction://hlinksldjump" highlightClick="1">
              <a:snd r:embed="rId3" name="push.wav"/>
            </a:hlinkClick>
          </p:cNvPr>
          <p:cNvSpPr/>
          <p:nvPr/>
        </p:nvSpPr>
        <p:spPr>
          <a:xfrm>
            <a:off x="5208657" y="5806768"/>
            <a:ext cx="1024962" cy="552184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Pregunta18</a:t>
            </a:r>
            <a:endParaRPr lang="es-CO" dirty="0"/>
          </a:p>
        </p:txBody>
      </p:sp>
      <p:sp>
        <p:nvSpPr>
          <p:cNvPr id="22" name="Botón de acción: Personalizar 21">
            <a:hlinkClick r:id="rId20" action="ppaction://hlinksldjump" highlightClick="1">
              <a:snd r:embed="rId3" name="push.wav"/>
            </a:hlinkClick>
          </p:cNvPr>
          <p:cNvSpPr/>
          <p:nvPr/>
        </p:nvSpPr>
        <p:spPr>
          <a:xfrm>
            <a:off x="5203551" y="6367005"/>
            <a:ext cx="1024956" cy="490987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Pregunta19</a:t>
            </a:r>
            <a:endParaRPr lang="es-CO" dirty="0"/>
          </a:p>
        </p:txBody>
      </p:sp>
      <p:sp>
        <p:nvSpPr>
          <p:cNvPr id="23" name="Botón de acción: Personalizar 22">
            <a:hlinkClick r:id="rId21" action="ppaction://hlinksldjump" highlightClick="1">
              <a:snd r:embed="rId3" name="push.wav"/>
            </a:hlinkClick>
          </p:cNvPr>
          <p:cNvSpPr/>
          <p:nvPr/>
        </p:nvSpPr>
        <p:spPr>
          <a:xfrm>
            <a:off x="6233367" y="5225604"/>
            <a:ext cx="1036762" cy="56988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20</a:t>
            </a:r>
            <a:endParaRPr lang="es-CO" dirty="0"/>
          </a:p>
        </p:txBody>
      </p:sp>
      <p:sp>
        <p:nvSpPr>
          <p:cNvPr id="24" name="Botón de acción: Personalizar 23">
            <a:hlinkClick r:id="rId22" action="ppaction://hlinksldjump" highlightClick="1">
              <a:snd r:embed="rId3" name="push.wav"/>
            </a:hlinkClick>
          </p:cNvPr>
          <p:cNvSpPr/>
          <p:nvPr/>
        </p:nvSpPr>
        <p:spPr>
          <a:xfrm>
            <a:off x="6230962" y="5795493"/>
            <a:ext cx="1058169" cy="57151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21</a:t>
            </a:r>
            <a:endParaRPr lang="es-CO" dirty="0"/>
          </a:p>
        </p:txBody>
      </p:sp>
      <p:sp>
        <p:nvSpPr>
          <p:cNvPr id="25" name="Botón de acción: Personalizar 24">
            <a:hlinkClick r:id="" action="ppaction://hlinkshowjump?jump=nextslide" highlightClick="1"/>
          </p:cNvPr>
          <p:cNvSpPr/>
          <p:nvPr/>
        </p:nvSpPr>
        <p:spPr>
          <a:xfrm>
            <a:off x="6227476" y="6358952"/>
            <a:ext cx="1061655" cy="499048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22</a:t>
            </a:r>
            <a:endParaRPr lang="es-CO" dirty="0"/>
          </a:p>
        </p:txBody>
      </p:sp>
      <p:sp>
        <p:nvSpPr>
          <p:cNvPr id="26" name="Botón de acción: Personalizar 25">
            <a:hlinkClick r:id="rId23" action="ppaction://hlinksldjump" highlightClick="1">
              <a:snd r:embed="rId3" name="push.wav"/>
            </a:hlinkClick>
          </p:cNvPr>
          <p:cNvSpPr/>
          <p:nvPr/>
        </p:nvSpPr>
        <p:spPr>
          <a:xfrm>
            <a:off x="7290517" y="5225604"/>
            <a:ext cx="1041067" cy="57956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Pregunta23</a:t>
            </a:r>
            <a:endParaRPr lang="es-CO" dirty="0"/>
          </a:p>
        </p:txBody>
      </p:sp>
      <p:sp>
        <p:nvSpPr>
          <p:cNvPr id="28" name="Botón de acción: Personalizar 27">
            <a:hlinkClick r:id="rId24" action="ppaction://hlinksldjump" highlightClick="1">
              <a:snd r:embed="rId3" name="push.wav"/>
            </a:hlinkClick>
          </p:cNvPr>
          <p:cNvSpPr/>
          <p:nvPr/>
        </p:nvSpPr>
        <p:spPr>
          <a:xfrm>
            <a:off x="7289131" y="5795493"/>
            <a:ext cx="1042453" cy="544131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Pregunta24</a:t>
            </a:r>
            <a:endParaRPr lang="es-CO" dirty="0"/>
          </a:p>
        </p:txBody>
      </p:sp>
      <p:sp>
        <p:nvSpPr>
          <p:cNvPr id="29" name="Botón de acción: Personalizar 28">
            <a:hlinkClick r:id="rId25" action="ppaction://hlinksldjump" highlightClick="1">
              <a:snd r:embed="rId3" name="push.wav"/>
            </a:hlinkClick>
          </p:cNvPr>
          <p:cNvSpPr/>
          <p:nvPr/>
        </p:nvSpPr>
        <p:spPr>
          <a:xfrm>
            <a:off x="7289131" y="6339624"/>
            <a:ext cx="1042453" cy="518376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25</a:t>
            </a:r>
            <a:endParaRPr lang="es-CO" dirty="0"/>
          </a:p>
        </p:txBody>
      </p:sp>
      <p:sp>
        <p:nvSpPr>
          <p:cNvPr id="30" name="Botón de acción: Personalizar 29">
            <a:hlinkClick r:id="rId26" action="ppaction://hlinksldjump" highlightClick="1">
              <a:snd r:embed="rId3" name="push.wav"/>
            </a:hlinkClick>
          </p:cNvPr>
          <p:cNvSpPr/>
          <p:nvPr/>
        </p:nvSpPr>
        <p:spPr>
          <a:xfrm>
            <a:off x="8331584" y="5225604"/>
            <a:ext cx="1108630" cy="57956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26</a:t>
            </a:r>
            <a:endParaRPr lang="es-CO" dirty="0"/>
          </a:p>
        </p:txBody>
      </p:sp>
      <p:sp>
        <p:nvSpPr>
          <p:cNvPr id="31" name="Botón de acción: Personalizar 30">
            <a:hlinkClick r:id="rId27" action="ppaction://hlinksldjump" highlightClick="1">
              <a:snd r:embed="rId3" name="push.wav"/>
            </a:hlinkClick>
          </p:cNvPr>
          <p:cNvSpPr/>
          <p:nvPr/>
        </p:nvSpPr>
        <p:spPr>
          <a:xfrm>
            <a:off x="8331585" y="5805164"/>
            <a:ext cx="1108630" cy="53446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Pregunta27</a:t>
            </a:r>
            <a:endParaRPr lang="es-CO" dirty="0"/>
          </a:p>
        </p:txBody>
      </p:sp>
      <p:sp>
        <p:nvSpPr>
          <p:cNvPr id="32" name="Botón de acción: Personalizar 31">
            <a:hlinkClick r:id="rId28" action="ppaction://hlinksldjump" highlightClick="1">
              <a:snd r:embed="rId3" name="push.wav"/>
            </a:hlinkClick>
          </p:cNvPr>
          <p:cNvSpPr/>
          <p:nvPr/>
        </p:nvSpPr>
        <p:spPr>
          <a:xfrm>
            <a:off x="8344643" y="6325132"/>
            <a:ext cx="1095571" cy="532868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28</a:t>
            </a:r>
            <a:endParaRPr lang="es-CO" dirty="0"/>
          </a:p>
        </p:txBody>
      </p:sp>
      <p:sp>
        <p:nvSpPr>
          <p:cNvPr id="33" name="Botón de acción: Personalizar 32">
            <a:hlinkClick r:id="rId29" action="ppaction://hlinksldjump" highlightClick="1">
              <a:snd r:embed="rId3" name="push.wav"/>
            </a:hlinkClick>
          </p:cNvPr>
          <p:cNvSpPr/>
          <p:nvPr/>
        </p:nvSpPr>
        <p:spPr>
          <a:xfrm>
            <a:off x="9440214" y="5241704"/>
            <a:ext cx="1159099" cy="553789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29</a:t>
            </a:r>
            <a:endParaRPr lang="es-CO" dirty="0"/>
          </a:p>
        </p:txBody>
      </p:sp>
      <p:sp>
        <p:nvSpPr>
          <p:cNvPr id="34" name="Botón de acción: Personalizar 33">
            <a:hlinkClick r:id="rId30" action="ppaction://hlinksldjump" highlightClick="1">
              <a:snd r:embed="rId3" name="push.wav"/>
            </a:hlinkClick>
          </p:cNvPr>
          <p:cNvSpPr/>
          <p:nvPr/>
        </p:nvSpPr>
        <p:spPr>
          <a:xfrm>
            <a:off x="9440214" y="5805164"/>
            <a:ext cx="1159099" cy="519968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Pregunta 30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52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90800" y="4337566"/>
            <a:ext cx="798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¿Cuántas letras  son las vocales?</a:t>
            </a:r>
            <a:endParaRPr lang="es-CO" sz="2400" dirty="0"/>
          </a:p>
        </p:txBody>
      </p:sp>
      <p:sp>
        <p:nvSpPr>
          <p:cNvPr id="5" name="4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447800" y="5295900"/>
            <a:ext cx="3429000" cy="4953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334250" y="5295900"/>
            <a:ext cx="3238500" cy="4953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7" name="6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447800" y="6191250"/>
            <a:ext cx="3429000" cy="4572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8" name="7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334250" y="6191250"/>
            <a:ext cx="3238500" cy="4572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60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419350" y="4356616"/>
            <a:ext cx="68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¿Cuál es la primera vocal?</a:t>
            </a:r>
            <a:endParaRPr lang="es-CO" sz="2400" dirty="0"/>
          </a:p>
        </p:txBody>
      </p:sp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657350" y="5353050"/>
            <a:ext cx="304800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</a:t>
            </a:r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657350" y="6210300"/>
            <a:ext cx="304800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7" name="6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334250" y="5353050"/>
            <a:ext cx="300990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I</a:t>
            </a:r>
          </a:p>
        </p:txBody>
      </p:sp>
      <p:sp>
        <p:nvSpPr>
          <p:cNvPr id="8" name="7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334250" y="6210300"/>
            <a:ext cx="300990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6241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647950" y="4343400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¿Cuál es la última vocal?</a:t>
            </a:r>
            <a:endParaRPr lang="es-CO" sz="2400" dirty="0"/>
          </a:p>
        </p:txBody>
      </p:sp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14500" y="5334000"/>
            <a:ext cx="2876550" cy="4572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U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372350" y="5334000"/>
            <a:ext cx="3162300" cy="4572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14500" y="6210300"/>
            <a:ext cx="287655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O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372350" y="6210300"/>
            <a:ext cx="314325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70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724150" y="4286250"/>
            <a:ext cx="695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¿Cuál no es un  animal?</a:t>
            </a:r>
            <a:endParaRPr lang="es-CO" sz="2400" dirty="0"/>
          </a:p>
        </p:txBody>
      </p:sp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14500" y="5334000"/>
            <a:ext cx="297180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Dado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448550" y="5334000"/>
            <a:ext cx="299085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Caballo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14500" y="6229350"/>
            <a:ext cx="297180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Perro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00950" y="6229350"/>
            <a:ext cx="270510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Vaca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64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876550" y="432435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¿Cuál no es un color?</a:t>
            </a:r>
            <a:endParaRPr lang="es-CO" sz="2400" dirty="0"/>
          </a:p>
        </p:txBody>
      </p:sp>
      <p:sp>
        <p:nvSpPr>
          <p:cNvPr id="5" name="4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85950" y="6229350"/>
            <a:ext cx="264795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Azul</a:t>
            </a:r>
            <a:endParaRPr lang="es-CO" dirty="0"/>
          </a:p>
        </p:txBody>
      </p:sp>
      <p:sp>
        <p:nvSpPr>
          <p:cNvPr id="6" name="5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885950" y="5334000"/>
            <a:ext cx="2647950" cy="4762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Verde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00950" y="5334000"/>
            <a:ext cx="2667000" cy="4762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Carro</a:t>
            </a:r>
            <a:endParaRPr lang="es-CO" dirty="0"/>
          </a:p>
        </p:txBody>
      </p:sp>
      <p:sp>
        <p:nvSpPr>
          <p:cNvPr id="8" name="7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600950" y="6229350"/>
            <a:ext cx="2667000" cy="41910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Gris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0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314700" y="4400550"/>
            <a:ext cx="592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¿Cuántos dedos tiene una mano?</a:t>
            </a:r>
            <a:endParaRPr lang="es-CO" sz="2400" dirty="0"/>
          </a:p>
        </p:txBody>
      </p:sp>
      <p:sp>
        <p:nvSpPr>
          <p:cNvPr id="3" name="2 Botón de acción: Personalizar">
            <a:hlinkClick r:id="rId3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52600" y="5314950"/>
            <a:ext cx="2667000" cy="4762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5" name="4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1752600" y="6229350"/>
            <a:ext cx="266700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6" name="5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334250" y="5314950"/>
            <a:ext cx="2895600" cy="4762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7" name="6 Botón de acción: Personalizar">
            <a:hlinkClick r:id="rId5" action="ppaction://hlinksldjump" highlightClick="1">
              <a:snd r:embed="rId4" name="explode.wav"/>
            </a:hlinkClick>
          </p:cNvPr>
          <p:cNvSpPr/>
          <p:nvPr/>
        </p:nvSpPr>
        <p:spPr>
          <a:xfrm>
            <a:off x="7334250" y="6229350"/>
            <a:ext cx="2895600" cy="43815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78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474</Words>
  <Application>Microsoft Office PowerPoint</Application>
  <PresentationFormat>Personalizado</PresentationFormat>
  <Paragraphs>209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Usuario</cp:lastModifiedBy>
  <cp:revision>22</cp:revision>
  <dcterms:created xsi:type="dcterms:W3CDTF">2018-10-02T14:10:00Z</dcterms:created>
  <dcterms:modified xsi:type="dcterms:W3CDTF">2018-10-16T09:17:11Z</dcterms:modified>
</cp:coreProperties>
</file>